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58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92DA3-4FAC-484A-90F0-72412CD71964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0A136-0AF4-4BCC-A74A-DB7C942B6E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95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0A136-0AF4-4BCC-A74A-DB7C942B6E17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585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0A136-0AF4-4BCC-A74A-DB7C942B6E17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804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22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9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809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1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027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5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005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083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56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146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848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44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93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415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934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535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88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064F-DA5F-4D8C-99D9-62CE52E8EE17}" type="datetimeFigureOut">
              <a:rPr lang="ro-RO" smtClean="0"/>
              <a:t>25.10.2020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7AF0-9E06-47F3-B8E5-12CA08C018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414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WNfqxP67_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E7A49-5A0D-44E7-ABAA-6E0EBB676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74" y="1088674"/>
            <a:ext cx="6314455" cy="4425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B2FEF-A6A0-427D-8DB2-88DFE6497E5B}"/>
              </a:ext>
            </a:extLst>
          </p:cNvPr>
          <p:cNvSpPr txBox="1"/>
          <p:nvPr/>
        </p:nvSpPr>
        <p:spPr>
          <a:xfrm>
            <a:off x="6412731" y="5790995"/>
            <a:ext cx="844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Liceul Teoretic ”Coriolan Brediceanu”, Lugoj</a:t>
            </a:r>
          </a:p>
        </p:txBody>
      </p:sp>
    </p:spTree>
    <p:extLst>
      <p:ext uri="{BB962C8B-B14F-4D97-AF65-F5344CB8AC3E}">
        <p14:creationId xmlns:p14="http://schemas.microsoft.com/office/powerpoint/2010/main" val="126821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ro-RO" dirty="0"/>
              <a:t>ărbătorind Ziua Europeană a Limbilor în Liceul Teoretic "Coriolan Brediceanu" Lugoj</a:t>
            </a:r>
            <a:r>
              <a:rPr lang="en-US" dirty="0"/>
              <a:t>, e</a:t>
            </a:r>
            <a:r>
              <a:rPr lang="ro-RO" dirty="0"/>
              <a:t>levii au tradus un mesaj </a:t>
            </a:r>
            <a:r>
              <a:rPr lang="en-US" dirty="0" err="1"/>
              <a:t>inspira</a:t>
            </a:r>
            <a:r>
              <a:rPr lang="ro-RO" dirty="0"/>
              <a:t>ț</a:t>
            </a:r>
            <a:r>
              <a:rPr lang="en-US" dirty="0" err="1"/>
              <a:t>ional</a:t>
            </a:r>
            <a:r>
              <a:rPr lang="ro-RO" dirty="0"/>
              <a:t> în toate limbile europene.</a:t>
            </a:r>
          </a:p>
          <a:p>
            <a:r>
              <a:rPr lang="ro-RO" dirty="0">
                <a:hlinkClick r:id="rId2"/>
              </a:rPr>
              <a:t>https://youtu.be/xWNfqxP67_U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2431713" y="592435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Ziua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limbilor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europene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73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0">
            <a:extLst>
              <a:ext uri="{FF2B5EF4-FFF2-40B4-BE49-F238E27FC236}">
                <a16:creationId xmlns:a16="http://schemas.microsoft.com/office/drawing/2014/main" id="{0EEF7081-93D0-4C06-89E7-6F473A09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" y="4881561"/>
            <a:ext cx="12446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23554BDA-CC73-4CDD-ABD6-6C7B6D27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402555"/>
            <a:ext cx="407352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3" descr="bust_antet">
            <a:extLst>
              <a:ext uri="{FF2B5EF4-FFF2-40B4-BE49-F238E27FC236}">
                <a16:creationId xmlns:a16="http://schemas.microsoft.com/office/drawing/2014/main" id="{277061EA-6691-41E4-8336-92938080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04" y="457200"/>
            <a:ext cx="15716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E673711-7304-4545-8C9F-8BEEA9BA6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5059362"/>
            <a:ext cx="2041525" cy="4778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o-RO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support of the Erasmus+ </a:t>
            </a:r>
            <a:endParaRPr kumimoji="0" lang="ro-RO" altLang="ro-R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altLang="ro-R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European Union</a:t>
            </a:r>
            <a:endParaRPr kumimoji="0" lang="ro-RO" altLang="ro-R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76E2D3-10F0-4F42-AB27-74022DAD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22" y="50799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8E0D74-E662-4271-B469-054A0153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694" y="3941048"/>
            <a:ext cx="58015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		 	</a:t>
            </a:r>
            <a:r>
              <a:rPr kumimoji="0" lang="en-US" altLang="ro-RO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2019-HR01-KA229-060810_3</a:t>
            </a:r>
            <a:endParaRPr kumimoji="0" lang="ro-RO" altLang="ro-RO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B5D8927-6D22-4077-A1B7-49CFCD546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6D682-B21D-4B23-9A03-CF8E7617A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05" y="4876682"/>
            <a:ext cx="3848637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C6DDF-E44A-4AAC-94B9-E5B113902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785">
            <a:off x="7522406" y="2430995"/>
            <a:ext cx="2033707" cy="2727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9FD2F-ADC8-4950-96A0-ACE88BD0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093033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ro-RO" sz="115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68759-FA6E-469F-A2B6-43A5ADF7AC14}"/>
              </a:ext>
            </a:extLst>
          </p:cNvPr>
          <p:cNvSpPr txBox="1"/>
          <p:nvPr/>
        </p:nvSpPr>
        <p:spPr>
          <a:xfrm>
            <a:off x="3404382" y="4232518"/>
            <a:ext cx="56130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Toget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 in Environmental Solutions Learning Activities”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30932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EE565-3E5B-4CAA-85BD-05411504D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9348">
            <a:off x="220129" y="1345709"/>
            <a:ext cx="3739607" cy="280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50585-29B8-44B2-AE33-DDD8E3C1DF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594">
            <a:off x="2163824" y="3798426"/>
            <a:ext cx="3082584" cy="191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FE763-15DB-4EE8-A648-941B5648E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83" y="1621290"/>
            <a:ext cx="3004722" cy="2253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154-9470-4C08-A97F-800D66ADA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745" y="5452305"/>
            <a:ext cx="6491893" cy="5417223"/>
          </a:xfrm>
        </p:spPr>
        <p:txBody>
          <a:bodyPr>
            <a:normAutofit/>
          </a:bodyPr>
          <a:lstStyle/>
          <a:p>
            <a:pPr marL="31750"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 intermediul prezentărilor am avut ocazia de a descoperi câte ceva despre fiecare țară participantă cât și despre energia alternativă din țările respective.</a:t>
            </a:r>
            <a:endParaRPr lang="ro-RO" sz="18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B531B-E51E-4906-BB67-7F50F7CCC04E}"/>
              </a:ext>
            </a:extLst>
          </p:cNvPr>
          <p:cNvSpPr txBox="1"/>
          <p:nvPr/>
        </p:nvSpPr>
        <p:spPr>
          <a:xfrm>
            <a:off x="4726745" y="2065606"/>
            <a:ext cx="3872682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RO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 zi a proiectului a început cu festivitatea de întâmpinare a țărilor participante, continuând cu prezentarea proiectelor concepute de elevii care au  luat parte la acest proiect. După aceea, s-au derulat o serie de workshop-uri legate de energia alternativă. În pauzele dintre activități am luat parte la turul școlii.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BEB38-844B-48FE-B930-DDB68605CDC1}"/>
              </a:ext>
            </a:extLst>
          </p:cNvPr>
          <p:cNvSpPr/>
          <p:nvPr/>
        </p:nvSpPr>
        <p:spPr>
          <a:xfrm>
            <a:off x="3922541" y="344505"/>
            <a:ext cx="43469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Prima zi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2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di_antet">
            <a:extLst>
              <a:ext uri="{FF2B5EF4-FFF2-40B4-BE49-F238E27FC236}">
                <a16:creationId xmlns:a16="http://schemas.microsoft.com/office/drawing/2014/main" id="{9FD0F0A0-BFF4-4ACA-944C-49F8C53BD3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3" y="664552"/>
            <a:ext cx="2783840" cy="142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ust_antet">
            <a:extLst>
              <a:ext uri="{FF2B5EF4-FFF2-40B4-BE49-F238E27FC236}">
                <a16:creationId xmlns:a16="http://schemas.microsoft.com/office/drawing/2014/main" id="{C50A6B6D-93E1-4DC3-A941-609A88B2F5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81" y="664552"/>
            <a:ext cx="1571625" cy="1341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64A73-10F6-4AEE-A675-F3789C27938D}"/>
              </a:ext>
            </a:extLst>
          </p:cNvPr>
          <p:cNvSpPr txBox="1"/>
          <p:nvPr/>
        </p:nvSpPr>
        <p:spPr>
          <a:xfrm>
            <a:off x="3214103" y="2085682"/>
            <a:ext cx="6105378" cy="676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Lucida Handwriting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Liceul Teoretic “Coriolan Brediceanu” Lugoj prezint</a:t>
            </a:r>
            <a:r>
              <a:rPr lang="it-IT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16538-1E12-49A1-AC39-C68AF71E4D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43" y="2842672"/>
            <a:ext cx="5442487" cy="2217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14104-E029-4ECF-B38B-F25F211EC012}"/>
              </a:ext>
            </a:extLst>
          </p:cNvPr>
          <p:cNvSpPr txBox="1"/>
          <p:nvPr/>
        </p:nvSpPr>
        <p:spPr>
          <a:xfrm>
            <a:off x="4149968" y="5140053"/>
            <a:ext cx="79060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2019-HR01-KA229-060810_3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9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5C43B5-E87A-4525-BD8D-220B5150E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76" y="1227582"/>
            <a:ext cx="2651881" cy="1988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828C-63A2-4B3C-BF07-6E6559B5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753126"/>
            <a:ext cx="5948705" cy="98608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Cea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de-a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doua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cadrul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proiectului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Erasmus+ TESLA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vizită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Centrul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Memorial Nikola Tesla din Smiljan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acvariul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Karlovac.</a:t>
            </a:r>
            <a:endParaRPr lang="ro-RO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87365-D355-440F-82F1-0E4BF499B4CA}"/>
              </a:ext>
            </a:extLst>
          </p:cNvPr>
          <p:cNvSpPr txBox="1"/>
          <p:nvPr/>
        </p:nvSpPr>
        <p:spPr>
          <a:xfrm>
            <a:off x="653184" y="2817628"/>
            <a:ext cx="6105378" cy="19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Excursia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zilei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mâncat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Girgin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Dol. 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plecat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entuziasmați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cunoaște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una din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faimoase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personalități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Nikola Tesla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Încă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mic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acesta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fost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parionat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literatură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de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descoperi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lucruri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stând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nopți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întregi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4A2D5-1690-4F5D-BB62-CDEE9555CBB6}"/>
              </a:ext>
            </a:extLst>
          </p:cNvPr>
          <p:cNvSpPr txBox="1"/>
          <p:nvPr/>
        </p:nvSpPr>
        <p:spPr>
          <a:xfrm>
            <a:off x="653184" y="4887461"/>
            <a:ext cx="610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finalul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zilei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vizitat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acvariul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Aquatika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observa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varietate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pești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dulce.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Acest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acvariu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ajutat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dezvoltarea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autonomiei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orașului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atrăgând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număr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considerabil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vizitatori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2ED19-8574-454F-8A65-765C5B5554AF}"/>
              </a:ext>
            </a:extLst>
          </p:cNvPr>
          <p:cNvSpPr/>
          <p:nvPr/>
        </p:nvSpPr>
        <p:spPr>
          <a:xfrm>
            <a:off x="3313905" y="165753"/>
            <a:ext cx="44251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doua zi</a:t>
            </a:r>
          </a:p>
          <a:p>
            <a:pPr algn="ctr"/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82EF2C-39C2-405C-B7C0-A282B3D43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057" r="-1957" b="21805"/>
          <a:stretch/>
        </p:blipFill>
        <p:spPr>
          <a:xfrm rot="846480">
            <a:off x="9671611" y="2876313"/>
            <a:ext cx="2149124" cy="232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B36068-86DC-47E0-98C3-776730018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6064">
            <a:off x="6982288" y="3597290"/>
            <a:ext cx="3000922" cy="2250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30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82542-9266-4883-BE93-6C78BB96B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76" y="1770540"/>
            <a:ext cx="4809221" cy="564051"/>
          </a:xfrm>
        </p:spPr>
        <p:txBody>
          <a:bodyPr>
            <a:noAutofit/>
          </a:bodyPr>
          <a:lstStyle/>
          <a:p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Echipa croată a organizat un joc de tip Escape Room care avea ca și scop aflarea unor impresionante informatii despre țara noastră gazdă, Croația, folosind coduri QR ca și link-uri pentru fiecare ghicitoare.</a:t>
            </a:r>
            <a:endParaRPr lang="ro-RO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792E2-EADB-4557-9E17-65ABD15E2C92}"/>
              </a:ext>
            </a:extLst>
          </p:cNvPr>
          <p:cNvSpPr txBox="1"/>
          <p:nvPr/>
        </p:nvSpPr>
        <p:spPr>
          <a:xfrm>
            <a:off x="4627849" y="4994407"/>
            <a:ext cx="6105378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vizitat o hidrocentrală și o centrală solară.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Acolo am avut ocazia de a cunoaște managerul executiv și de a ne îmbogații cunoștiințele despte industria centralelor folosint energie regenerabilă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D418E6-A3F7-4F9B-91A0-9B0976433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842">
            <a:off x="8311234" y="1370837"/>
            <a:ext cx="2468716" cy="3291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3CE1A-1876-41E9-A332-B2F939D79D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4362">
            <a:off x="5284012" y="1234518"/>
            <a:ext cx="3256746" cy="2611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66D62-519C-4926-824A-389997653E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505">
            <a:off x="1492697" y="4061912"/>
            <a:ext cx="2981235" cy="2236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ED2017-21FE-4A43-BC5A-2D34E0DAD879}"/>
              </a:ext>
            </a:extLst>
          </p:cNvPr>
          <p:cNvSpPr txBox="1"/>
          <p:nvPr/>
        </p:nvSpPr>
        <p:spPr>
          <a:xfrm>
            <a:off x="554030" y="414440"/>
            <a:ext cx="559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Ziua a treia</a:t>
            </a:r>
          </a:p>
        </p:txBody>
      </p:sp>
    </p:spTree>
    <p:extLst>
      <p:ext uri="{BB962C8B-B14F-4D97-AF65-F5344CB8AC3E}">
        <p14:creationId xmlns:p14="http://schemas.microsoft.com/office/powerpoint/2010/main" val="30532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9EB9-911F-4598-AC3D-A12952A5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710" y="1971517"/>
            <a:ext cx="5401796" cy="3562570"/>
          </a:xfrm>
        </p:spPr>
        <p:txBody>
          <a:bodyPr/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4-a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 Sveta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Nedelja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Rimac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Automobili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prânzul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Zagreb.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Vizita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Nikola Tesla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Zagreb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făcut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plimbare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orașului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80E2F-01D2-40A9-BF60-76C6330FC0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5899">
            <a:off x="8668069" y="516399"/>
            <a:ext cx="2889250" cy="216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4378B-7A09-4710-A2AC-208428FBDA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04" y="4241011"/>
            <a:ext cx="2899117" cy="2196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4F426-9981-4263-848F-E4365ACB22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55">
            <a:off x="28123" y="642447"/>
            <a:ext cx="2775585" cy="216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79E08-5A94-4238-86AA-7AD4EA8CE0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6988">
            <a:off x="9116613" y="3114957"/>
            <a:ext cx="3048635" cy="228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96A52-7EEA-4D9A-8056-11BF4D2F28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1619">
            <a:off x="548212" y="3228468"/>
            <a:ext cx="2889249" cy="2502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F0E05-C93B-4697-9966-0FA7DC8C10ED}"/>
              </a:ext>
            </a:extLst>
          </p:cNvPr>
          <p:cNvSpPr txBox="1"/>
          <p:nvPr/>
        </p:nvSpPr>
        <p:spPr>
          <a:xfrm>
            <a:off x="3810368" y="711046"/>
            <a:ext cx="6105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Ziua a patra</a:t>
            </a:r>
          </a:p>
        </p:txBody>
      </p:sp>
    </p:spTree>
    <p:extLst>
      <p:ext uri="{BB962C8B-B14F-4D97-AF65-F5344CB8AC3E}">
        <p14:creationId xmlns:p14="http://schemas.microsoft.com/office/powerpoint/2010/main" val="3488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01E5DD-D64E-473D-93FE-A34FD4DA1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3467" y="902234"/>
            <a:ext cx="3800122" cy="2850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494C9-B0D5-459E-8CD7-1DAA49F3D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-5003" r="12024" b="5003"/>
          <a:stretch/>
        </p:blipFill>
        <p:spPr>
          <a:xfrm rot="5400000">
            <a:off x="6997798" y="2861895"/>
            <a:ext cx="3196883" cy="318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6B50-0260-4C4A-A331-DD8CCEEB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91" y="1247584"/>
            <a:ext cx="6363580" cy="59595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dirty="0"/>
          </a:p>
          <a:p>
            <a:r>
              <a:rPr lang="ro-RO" dirty="0"/>
              <a:t>Am avut ocazia să-l întâlnim pe primarul din Pozega, care ne-a răspuns curiozităților despre oraș și școală. După această întâlnire, profesorii din Croația ne-au arătat împrejurimile și frumusețea orașului, descoperind astfel o parte din istoria locului. </a:t>
            </a:r>
          </a:p>
          <a:p>
            <a:r>
              <a:rPr lang="ro-RO" dirty="0"/>
              <a:t>În cele din urmă, am fost onorați să primim un certificat Erasmus + și un mic cadou semnificativ. Pentru a îndulci momentul plecării, am servit un tort special decorat.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F2D7D6-96E3-4D34-8D8A-E94B4829F072}"/>
              </a:ext>
            </a:extLst>
          </p:cNvPr>
          <p:cNvSpPr/>
          <p:nvPr/>
        </p:nvSpPr>
        <p:spPr>
          <a:xfrm>
            <a:off x="2736500" y="203983"/>
            <a:ext cx="59019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cincea zi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1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2C1F-1DA4-4A71-BE2A-F8CA3575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Felicitări de crăciun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9D2AA5-7474-4AC2-96FD-84837FB743C9}"/>
              </a:ext>
            </a:extLst>
          </p:cNvPr>
          <p:cNvGrpSpPr/>
          <p:nvPr/>
        </p:nvGrpSpPr>
        <p:grpSpPr>
          <a:xfrm>
            <a:off x="494385" y="419224"/>
            <a:ext cx="11082678" cy="6265611"/>
            <a:chOff x="476630" y="414147"/>
            <a:chExt cx="11259659" cy="62329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7B707B-F80D-44F0-9B31-D3E5B520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65383">
              <a:off x="8089861" y="859573"/>
              <a:ext cx="4091853" cy="3201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E6BC30-24F3-4488-91CC-97FD78FE7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9466">
              <a:off x="5157204" y="1608670"/>
              <a:ext cx="4085934" cy="29379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76554A-7565-4B82-A6F2-D4BA7D46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9543">
              <a:off x="8564476" y="777745"/>
              <a:ext cx="580417" cy="5804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222721-BA57-4E6E-9B76-71830D96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565" y="3801804"/>
              <a:ext cx="3793685" cy="28452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12BA2C-EDE6-46FF-9022-8796AA389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20483">
              <a:off x="-45745" y="2088832"/>
              <a:ext cx="4179000" cy="31342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7BDC64-B98E-4497-BC28-CABA40121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1074" y="2982450"/>
              <a:ext cx="4179000" cy="313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72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218</TotalTime>
  <Words>501</Words>
  <Application>Microsoft Office PowerPoint</Application>
  <PresentationFormat>Widescreen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Lucida Handwriting</vt:lpstr>
      <vt:lpstr>Times New Roman</vt:lpstr>
      <vt:lpstr>Tw Cen MT</vt:lpstr>
      <vt:lpstr>Circuit</vt:lpstr>
      <vt:lpstr>PowerPoint Presentation</vt:lpstr>
      <vt:lpstr>TESLA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Felicitări de crăciun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TESLA</dc:title>
  <dc:creator>lucia boldea</dc:creator>
  <cp:lastModifiedBy>User</cp:lastModifiedBy>
  <cp:revision>28</cp:revision>
  <dcterms:created xsi:type="dcterms:W3CDTF">2020-10-15T05:14:20Z</dcterms:created>
  <dcterms:modified xsi:type="dcterms:W3CDTF">2020-10-25T21:16:11Z</dcterms:modified>
</cp:coreProperties>
</file>